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42803763" cy="302752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41" d="100"/>
          <a:sy n="41" d="100"/>
        </p:scale>
        <p:origin x="-110" y="-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639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et2026_assets/set2026-logo-co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739" y="428541"/>
            <a:ext cx="1959586" cy="2970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886160" y="2450633"/>
            <a:ext cx="2304288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0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13-15 August 2026 | Kuala Lumpur, Malaysia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657600" y="2898689"/>
            <a:ext cx="23042880" cy="8859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5000" b="1" dirty="0">
                <a:solidFill>
                  <a:srgbClr val="008282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Poster Presentation  |  Paper ID: 000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34021" y="3942707"/>
            <a:ext cx="4754880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Organised by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065593" y="3942707"/>
            <a:ext cx="4297680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Co-hosted by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910325" y="3942707"/>
            <a:ext cx="12801600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Co-organised by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3805915" y="3942707"/>
            <a:ext cx="4937760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Sponsors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" descr="/mnt/data/set2026_assets/uit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75" y="4243648"/>
            <a:ext cx="2020835" cy="868680"/>
          </a:xfrm>
          <a:prstGeom prst="rect">
            <a:avLst/>
          </a:prstGeom>
        </p:spPr>
      </p:pic>
      <p:pic>
        <p:nvPicPr>
          <p:cNvPr id="12" name="Image 3" descr="/mnt/data/set2026_assets/nottingh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1443" y="4262819"/>
            <a:ext cx="2340033" cy="868680"/>
          </a:xfrm>
          <a:prstGeom prst="rect">
            <a:avLst/>
          </a:prstGeom>
        </p:spPr>
      </p:pic>
      <p:pic>
        <p:nvPicPr>
          <p:cNvPr id="13" name="Image 4" descr="/mnt/data/set2026_assets/us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619" y="4438140"/>
            <a:ext cx="2492075" cy="476285"/>
          </a:xfrm>
          <a:prstGeom prst="rect">
            <a:avLst/>
          </a:prstGeom>
        </p:spPr>
      </p:pic>
      <p:pic>
        <p:nvPicPr>
          <p:cNvPr id="14" name="Image 5" descr="/mnt/data/set2026_assets/sunwa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6329" y="4243648"/>
            <a:ext cx="1848200" cy="868680"/>
          </a:xfrm>
          <a:prstGeom prst="rect">
            <a:avLst/>
          </a:prstGeom>
        </p:spPr>
      </p:pic>
      <p:pic>
        <p:nvPicPr>
          <p:cNvPr id="15" name="Image 6" descr="/mnt/data/set2026_assets/curti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56133" y="4421910"/>
            <a:ext cx="2331720" cy="624122"/>
          </a:xfrm>
          <a:prstGeom prst="rect">
            <a:avLst/>
          </a:prstGeom>
        </p:spPr>
      </p:pic>
      <p:pic>
        <p:nvPicPr>
          <p:cNvPr id="16" name="Image 7" descr="/mnt/data/set2026_assets/taylor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526" y="4309932"/>
            <a:ext cx="2057400" cy="771525"/>
          </a:xfrm>
          <a:prstGeom prst="rect">
            <a:avLst/>
          </a:prstGeom>
        </p:spPr>
      </p:pic>
      <p:pic>
        <p:nvPicPr>
          <p:cNvPr id="17" name="Image 8" descr="/mnt/data/set2026_assets/modernit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51635" y="4368529"/>
            <a:ext cx="1828800" cy="545897"/>
          </a:xfrm>
          <a:prstGeom prst="rect">
            <a:avLst/>
          </a:prstGeom>
        </p:spPr>
      </p:pic>
      <p:pic>
        <p:nvPicPr>
          <p:cNvPr id="18" name="Image 9" descr="/mnt/data/set2026_assets/cerebration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839208" y="4207137"/>
            <a:ext cx="1602694" cy="868680"/>
          </a:xfrm>
          <a:prstGeom prst="rect">
            <a:avLst/>
          </a:prstGeom>
        </p:spPr>
      </p:pic>
      <p:pic>
        <p:nvPicPr>
          <p:cNvPr id="19" name="Image 10" descr="/mnt/data/set2026_assets/docto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739582" y="4232591"/>
            <a:ext cx="1338807" cy="733433"/>
          </a:xfrm>
          <a:prstGeom prst="rect">
            <a:avLst/>
          </a:prstGeom>
        </p:spPr>
      </p:pic>
      <p:sp>
        <p:nvSpPr>
          <p:cNvPr id="20" name="Shape 7"/>
          <p:cNvSpPr/>
          <p:nvPr/>
        </p:nvSpPr>
        <p:spPr>
          <a:xfrm flipV="1">
            <a:off x="914400" y="5317112"/>
            <a:ext cx="28437840" cy="36511"/>
          </a:xfrm>
          <a:prstGeom prst="line">
            <a:avLst/>
          </a:prstGeom>
          <a:noFill/>
          <a:ln w="16510">
            <a:solidFill>
              <a:schemeClr val="accent3">
                <a:lumMod val="60000"/>
                <a:lumOff val="40000"/>
              </a:schemeClr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8"/>
          <p:cNvSpPr/>
          <p:nvPr/>
        </p:nvSpPr>
        <p:spPr>
          <a:xfrm>
            <a:off x="914400" y="5687568"/>
            <a:ext cx="284378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5600" b="1" dirty="0">
                <a:solidFill>
                  <a:srgbClr val="092C4C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Title of Research Paper</a:t>
            </a:r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9"/>
          <p:cNvSpPr/>
          <p:nvPr/>
        </p:nvSpPr>
        <p:spPr>
          <a:xfrm>
            <a:off x="914400" y="6528816"/>
            <a:ext cx="2843784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8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Firstname Surname1, Firstname Surname2, Firstname Surname3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0"/>
          <p:cNvSpPr/>
          <p:nvPr/>
        </p:nvSpPr>
        <p:spPr>
          <a:xfrm>
            <a:off x="1828800" y="7022592"/>
            <a:ext cx="2660904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9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1 Affiliation name, department, institution, country; 2 Affiliation name, department, institution, country; author@email.com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1"/>
          <p:cNvSpPr/>
          <p:nvPr/>
        </p:nvSpPr>
        <p:spPr>
          <a:xfrm>
            <a:off x="914400" y="7825338"/>
            <a:ext cx="28437840" cy="0"/>
          </a:xfrm>
          <a:prstGeom prst="line">
            <a:avLst/>
          </a:prstGeom>
          <a:noFill/>
          <a:ln w="25400">
            <a:solidFill>
              <a:srgbClr val="008282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2"/>
          <p:cNvSpPr/>
          <p:nvPr/>
        </p:nvSpPr>
        <p:spPr>
          <a:xfrm>
            <a:off x="10131552" y="8183880"/>
            <a:ext cx="0" cy="33622488"/>
          </a:xfrm>
          <a:prstGeom prst="line">
            <a:avLst/>
          </a:prstGeom>
          <a:noFill/>
          <a:ln w="1270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13"/>
          <p:cNvSpPr/>
          <p:nvPr/>
        </p:nvSpPr>
        <p:spPr>
          <a:xfrm>
            <a:off x="20747736" y="8183880"/>
            <a:ext cx="0" cy="33622488"/>
          </a:xfrm>
          <a:prstGeom prst="line">
            <a:avLst/>
          </a:prstGeom>
          <a:noFill/>
          <a:ln w="1270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4"/>
          <p:cNvSpPr/>
          <p:nvPr/>
        </p:nvSpPr>
        <p:spPr>
          <a:xfrm>
            <a:off x="914400" y="8183880"/>
            <a:ext cx="8915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8282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Abstract &amp; Introduction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5"/>
          <p:cNvSpPr/>
          <p:nvPr/>
        </p:nvSpPr>
        <p:spPr>
          <a:xfrm>
            <a:off x="914400" y="8750808"/>
            <a:ext cx="8915400" cy="0"/>
          </a:xfrm>
          <a:prstGeom prst="line">
            <a:avLst/>
          </a:prstGeom>
          <a:noFill/>
          <a:ln w="1651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6"/>
          <p:cNvSpPr/>
          <p:nvPr/>
        </p:nvSpPr>
        <p:spPr>
          <a:xfrm>
            <a:off x="914400" y="8961120"/>
            <a:ext cx="8915400" cy="5623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Briefly state the research context, problem, objective and contribution. Keep this section concise and focused on the key message of the study.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17"/>
          <p:cNvSpPr/>
          <p:nvPr/>
        </p:nvSpPr>
        <p:spPr>
          <a:xfrm>
            <a:off x="914400" y="15499080"/>
            <a:ext cx="8915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8282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Methodology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8"/>
          <p:cNvSpPr/>
          <p:nvPr/>
        </p:nvSpPr>
        <p:spPr>
          <a:xfrm>
            <a:off x="914400" y="16066008"/>
            <a:ext cx="8915400" cy="0"/>
          </a:xfrm>
          <a:prstGeom prst="line">
            <a:avLst/>
          </a:prstGeom>
          <a:noFill/>
          <a:ln w="1651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19"/>
          <p:cNvSpPr/>
          <p:nvPr/>
        </p:nvSpPr>
        <p:spPr>
          <a:xfrm>
            <a:off x="914400" y="16276320"/>
            <a:ext cx="8915400" cy="25530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Describe the study design, system boundary, case study, data sources, assumptions, model, experiment or evaluation method.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Use a workflow diagram, schematic, table or image where possible.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methodology figure / diagram]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key equations, model settings or validation information]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0"/>
          <p:cNvSpPr/>
          <p:nvPr/>
        </p:nvSpPr>
        <p:spPr>
          <a:xfrm>
            <a:off x="10433304" y="8183880"/>
            <a:ext cx="100126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8282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Results &amp; Analysis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21"/>
          <p:cNvSpPr/>
          <p:nvPr/>
        </p:nvSpPr>
        <p:spPr>
          <a:xfrm>
            <a:off x="10433304" y="8750808"/>
            <a:ext cx="10012680" cy="0"/>
          </a:xfrm>
          <a:prstGeom prst="line">
            <a:avLst/>
          </a:prstGeom>
          <a:noFill/>
          <a:ln w="1651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22"/>
          <p:cNvSpPr/>
          <p:nvPr/>
        </p:nvSpPr>
        <p:spPr>
          <a:xfrm>
            <a:off x="10433304" y="8961120"/>
            <a:ext cx="10012680" cy="328452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Use this central area for the main figures, graphs, tables and visual evidence. Prioritise large graphics with clear units, legends and captions.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main result figure / graph]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supporting result, comparison table or key quantitative finding]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short caption or explanation of the most important trend]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23"/>
          <p:cNvSpPr/>
          <p:nvPr/>
        </p:nvSpPr>
        <p:spPr>
          <a:xfrm>
            <a:off x="21049488" y="8183880"/>
            <a:ext cx="8915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8282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Discussion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24"/>
          <p:cNvSpPr/>
          <p:nvPr/>
        </p:nvSpPr>
        <p:spPr>
          <a:xfrm>
            <a:off x="21049488" y="8750808"/>
            <a:ext cx="8493945" cy="0"/>
          </a:xfrm>
          <a:prstGeom prst="line">
            <a:avLst/>
          </a:prstGeom>
          <a:noFill/>
          <a:ln w="1651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25"/>
          <p:cNvSpPr/>
          <p:nvPr/>
        </p:nvSpPr>
        <p:spPr>
          <a:xfrm>
            <a:off x="21049488" y="8961120"/>
            <a:ext cx="8915400" cy="14218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Interpret the findings and explain what they mean for sustainable energy technologies, buildings, cities, policy or practice. Focus on implications rather than repeating the results.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key interpretation or comparison with previous studies]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26"/>
          <p:cNvSpPr/>
          <p:nvPr/>
        </p:nvSpPr>
        <p:spPr>
          <a:xfrm>
            <a:off x="21049488" y="24094440"/>
            <a:ext cx="8915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200" b="1" dirty="0">
                <a:solidFill>
                  <a:srgbClr val="008282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Conclusions &amp; Contact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27"/>
          <p:cNvSpPr/>
          <p:nvPr/>
        </p:nvSpPr>
        <p:spPr>
          <a:xfrm>
            <a:off x="21049488" y="24661368"/>
            <a:ext cx="8493945" cy="0"/>
          </a:xfrm>
          <a:prstGeom prst="line">
            <a:avLst/>
          </a:prstGeom>
          <a:noFill/>
          <a:ln w="16510">
            <a:solidFill>
              <a:srgbClr val="E1E7EA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28"/>
          <p:cNvSpPr/>
          <p:nvPr/>
        </p:nvSpPr>
        <p:spPr>
          <a:xfrm>
            <a:off x="21049488" y="24871680"/>
            <a:ext cx="8493942" cy="169346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Summarise three to four main takeaways, limitations and future work. Add selected references, acknowledgements and contact details here.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88000"/>
              </a:lnSpc>
              <a:buNone/>
            </a:pPr>
            <a:r>
              <a:rPr lang="en-US" sz="2100" dirty="0">
                <a:solidFill>
                  <a:srgbClr val="333333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[Insert QR code or contact email if useful]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29"/>
          <p:cNvSpPr/>
          <p:nvPr/>
        </p:nvSpPr>
        <p:spPr>
          <a:xfrm>
            <a:off x="0" y="41963742"/>
            <a:ext cx="30275235" cy="0"/>
          </a:xfrm>
          <a:prstGeom prst="line">
            <a:avLst/>
          </a:prstGeom>
          <a:noFill/>
          <a:ln w="20320">
            <a:solidFill>
              <a:srgbClr val="008282"/>
            </a:solidFill>
            <a:prstDash val="solid"/>
          </a:ln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30"/>
          <p:cNvSpPr/>
          <p:nvPr/>
        </p:nvSpPr>
        <p:spPr>
          <a:xfrm>
            <a:off x="914400" y="42082614"/>
            <a:ext cx="2843784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SET2026 | Kuala Lumpur, Malaysia | www.set2026.org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B50EB910-F150-C702-3FCC-622821B6EDD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4760" y="4249101"/>
            <a:ext cx="2966862" cy="944085"/>
          </a:xfrm>
          <a:prstGeom prst="rect">
            <a:avLst/>
          </a:prstGeom>
        </p:spPr>
      </p:pic>
      <p:sp>
        <p:nvSpPr>
          <p:cNvPr id="44" name="Text 0">
            <a:extLst>
              <a:ext uri="{FF2B5EF4-FFF2-40B4-BE49-F238E27FC236}">
                <a16:creationId xmlns:a16="http://schemas.microsoft.com/office/drawing/2014/main" id="{AC378DDB-F8B5-78F0-353F-73E5B71474F8}"/>
              </a:ext>
            </a:extLst>
          </p:cNvPr>
          <p:cNvSpPr/>
          <p:nvPr/>
        </p:nvSpPr>
        <p:spPr>
          <a:xfrm>
            <a:off x="3657600" y="336567"/>
            <a:ext cx="25500000" cy="2150000"/>
          </a:xfrm>
          <a:prstGeom prst="rect">
            <a:avLst/>
          </a:prstGeom>
          <a:noFill/>
          <a:ln/>
        </p:spPr>
        <p:txBody>
          <a:bodyPr wrap="none" lIns="508" tIns="508" rIns="508" bIns="508" rtlCol="0" anchor="ctr">
            <a:normAutofit/>
          </a:bodyPr>
          <a:lstStyle/>
          <a:p>
            <a:pPr marL="0" indent="0" algn="ctr">
              <a:lnSpc>
                <a:spcPct val="82000"/>
              </a:lnSpc>
              <a:spcAft>
                <a:spcPts val="200"/>
              </a:spcAft>
              <a:buNone/>
            </a:pPr>
            <a:r>
              <a:rPr sz="5400" b="1" dirty="0">
                <a:solidFill>
                  <a:srgbClr val="0C2C54"/>
                </a:solidFill>
                <a:latin typeface="Georgia"/>
              </a:rPr>
              <a:t>22nd International Conference on</a:t>
            </a:r>
            <a:endParaRPr lang="en-US" sz="7600" dirty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7800" b="1" dirty="0">
                <a:solidFill>
                  <a:srgbClr val="0C2C54"/>
                </a:solidFill>
                <a:latin typeface="Georgia"/>
              </a:rPr>
              <a:t>Sustainable Energy Technologies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DD3B94-1629-9DE4-835A-95934D6D5A6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13110"/>
          <a:stretch>
            <a:fillRect/>
          </a:stretch>
        </p:blipFill>
        <p:spPr>
          <a:xfrm>
            <a:off x="10693784" y="4320767"/>
            <a:ext cx="2679569" cy="7312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301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PowerPoint Presentation</vt:lpstr>
    </vt:vector>
  </TitlesOfParts>
  <Company>WSSET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SET2026 A0 Poster Template</dc:title>
  <dc:subject>A0 poster template for SET2026</dc:subject>
  <dc:creator>SET2026 Organising Committee</dc:creator>
  <cp:lastModifiedBy>Ziwei Chen (staff)</cp:lastModifiedBy>
  <cp:revision>10</cp:revision>
  <dcterms:created xsi:type="dcterms:W3CDTF">2026-07-03T08:56:10Z</dcterms:created>
  <dcterms:modified xsi:type="dcterms:W3CDTF">2026-07-26T07:43:56Z</dcterms:modified>
</cp:coreProperties>
</file>