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75213" cy="42803763"/>
  <p:notesSz cx="6858000" cy="9144000"/>
  <p:embeddedFontLst>
    <p:embeddedFont>
      <p:font typeface="Arial Black" panose="020B0A04020102020204" pitchFamily="34" charset="0"/>
      <p:regular r:id="rId4"/>
      <p:bold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482">
          <p15:clr>
            <a:srgbClr val="A4A3A4"/>
          </p15:clr>
        </p15:guide>
        <p15:guide id="2" pos="9536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" roundtripDataSignature="AMtx7mh5GipP6ncSKbKrGQbLzjXeK0Lj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9"/>
  </p:normalViewPr>
  <p:slideViewPr>
    <p:cSldViewPr snapToGrid="0">
      <p:cViewPr>
        <p:scale>
          <a:sx n="10" d="100"/>
          <a:sy n="10" d="100"/>
        </p:scale>
        <p:origin x="2798" y="590"/>
      </p:cViewPr>
      <p:guideLst>
        <p:guide orient="horz" pos="13482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65"/>
              <a:buFont typeface="Calibri"/>
              <a:buNone/>
              <a:defRPr sz="1986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7946"/>
              <a:buNone/>
              <a:defRPr sz="7946"/>
            </a:lvl1pPr>
            <a:lvl2pPr lvl="1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None/>
              <a:defRPr sz="6622"/>
            </a:lvl2pPr>
            <a:lvl3pPr lvl="2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None/>
              <a:defRPr sz="5960"/>
            </a:lvl3pPr>
            <a:lvl4pPr lvl="3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4pPr>
            <a:lvl5pPr lvl="4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5pPr>
            <a:lvl6pPr lvl="5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6pPr>
            <a:lvl7pPr lvl="6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7pPr>
            <a:lvl8pPr lvl="7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8pPr>
            <a:lvl9pPr lvl="8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1558310" y="11917631"/>
            <a:ext cx="27158594" cy="26112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6792642" y="17151963"/>
            <a:ext cx="36274211" cy="6528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6452763" y="10813091"/>
            <a:ext cx="36274211" cy="1920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65"/>
              <a:buFont typeface="Calibri"/>
              <a:buNone/>
              <a:defRPr sz="1986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7946"/>
              <a:buNone/>
              <a:defRPr sz="794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6622"/>
              <a:buNone/>
              <a:defRPr sz="6622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960"/>
              <a:buNone/>
              <a:defRPr sz="596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2081421" y="11394520"/>
            <a:ext cx="12866966" cy="27158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15326826" y="11394520"/>
            <a:ext cx="12866966" cy="27158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7946"/>
              <a:buNone/>
              <a:defRPr sz="7946" b="1"/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None/>
              <a:defRPr sz="6622" b="1"/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None/>
              <a:defRPr sz="5960" b="1"/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2085368" y="15635264"/>
            <a:ext cx="12807832" cy="2299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15326828" y="10492870"/>
            <a:ext cx="12870909" cy="51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7946"/>
              <a:buNone/>
              <a:defRPr sz="7946" b="1"/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None/>
              <a:defRPr sz="6622" b="1"/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None/>
              <a:defRPr sz="5960" b="1"/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15326828" y="15635264"/>
            <a:ext cx="12870909" cy="2299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95"/>
              <a:buFont typeface="Calibri"/>
              <a:buNone/>
              <a:defRPr sz="1059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2870909" y="6162959"/>
            <a:ext cx="15326827" cy="30418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901382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0595"/>
              <a:buChar char="•"/>
              <a:defRPr sz="10595"/>
            </a:lvl1pPr>
            <a:lvl2pPr marL="914400" lvl="1" indent="-817308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9271"/>
              <a:buChar char="•"/>
              <a:defRPr sz="9271"/>
            </a:lvl2pPr>
            <a:lvl3pPr marL="1371600" lvl="2" indent="-733171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7946"/>
              <a:buChar char="•"/>
              <a:defRPr sz="7946"/>
            </a:lvl3pPr>
            <a:lvl4pPr marL="1828800" lvl="3" indent="-649097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4pPr>
            <a:lvl5pPr marL="2286000" lvl="4" indent="-649097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5pPr>
            <a:lvl6pPr marL="2743200" lvl="5" indent="-649097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6pPr>
            <a:lvl7pPr marL="3200400" lvl="6" indent="-649097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7pPr>
            <a:lvl8pPr marL="3657600" lvl="7" indent="-649097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8pPr>
            <a:lvl9pPr marL="4114800" lvl="8" indent="-649096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2085364" y="12841129"/>
            <a:ext cx="9764544" cy="23789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4635"/>
              <a:buNone/>
              <a:defRPr sz="4635"/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973"/>
              <a:buNone/>
              <a:defRPr sz="3973"/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95"/>
              <a:buFont typeface="Calibri"/>
              <a:buNone/>
              <a:defRPr sz="1059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2870909" y="6162959"/>
            <a:ext cx="15326827" cy="3041841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2085364" y="12841129"/>
            <a:ext cx="9764544" cy="23789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4635"/>
              <a:buNone/>
              <a:defRPr sz="4635"/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973"/>
              <a:buNone/>
              <a:defRPr sz="3973"/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68"/>
              <a:buFont typeface="Calibri"/>
              <a:buNone/>
              <a:defRPr sz="145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817308" algn="l" rtl="0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9271"/>
              <a:buFont typeface="Arial"/>
              <a:buChar char="•"/>
              <a:defRPr sz="92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33171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7946"/>
              <a:buFont typeface="Arial"/>
              <a:buChar char="•"/>
              <a:defRPr sz="79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49097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Font typeface="Arial"/>
              <a:buChar char="•"/>
              <a:defRPr sz="66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07059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5884483" y="6416069"/>
            <a:ext cx="16942751" cy="130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650" tIns="201825" rIns="403650" bIns="2018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98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Poster Presentations – Paper number ID 000</a:t>
            </a:r>
            <a:endParaRPr sz="5298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165942" y="11774175"/>
            <a:ext cx="14101658" cy="80116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03650" tIns="201825" rIns="403650" bIns="201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98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Abstract</a:t>
            </a:r>
            <a:endParaRPr sz="5298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288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207991" y="18797643"/>
            <a:ext cx="14143711" cy="77517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03650" tIns="201825" rIns="403650" bIns="201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9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sz="5298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288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5823527" y="11936784"/>
            <a:ext cx="14007393" cy="79219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03650" tIns="201825" rIns="403650" bIns="201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9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Methodology – graphs if any</a:t>
            </a:r>
            <a:endParaRPr sz="5298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288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6024478" y="20928357"/>
            <a:ext cx="14007393" cy="77517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03650" tIns="201825" rIns="403650" bIns="201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9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Findings</a:t>
            </a:r>
            <a:endParaRPr sz="5298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288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081848" y="29566966"/>
            <a:ext cx="14269854" cy="81580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03650" tIns="201825" rIns="403650" bIns="201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9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1 </a:t>
            </a:r>
            <a:endParaRPr sz="5298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288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8623848" y="39433923"/>
            <a:ext cx="14577608" cy="32182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03650" tIns="201825" rIns="403650" bIns="201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32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GB" sz="35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Affiliation name, affiliation address, author email address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32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353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Affiliation name, affiliation address, author email address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32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GB" sz="353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Affiliation name, affiliation address, author email address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11" y="-768365"/>
            <a:ext cx="815289" cy="5991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650" tIns="201825" rIns="403650" bIns="20182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738632" y="6976426"/>
            <a:ext cx="28742770" cy="2717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650" tIns="201825" rIns="403650" bIns="201825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64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18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Title: Template for Preparation of Full Manuscript – poster (Size A0) submission for SET2026 – please follow this general outline</a:t>
            </a:r>
            <a:endParaRPr sz="36288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2408158" y="9413609"/>
            <a:ext cx="24142123" cy="108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650" tIns="201825" rIns="403650" bIns="20182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1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Firstname Surname of author</a:t>
            </a:r>
            <a:r>
              <a:rPr lang="en-GB" sz="4415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GB" sz="441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Firstname Surname of author</a:t>
            </a:r>
            <a:r>
              <a:rPr lang="en-GB" sz="4415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441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Firstname Surname of author</a:t>
            </a:r>
            <a:r>
              <a:rPr lang="en-GB" sz="4415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441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" name="Google Shape;94;p1"/>
          <p:cNvCxnSpPr/>
          <p:nvPr/>
        </p:nvCxnSpPr>
        <p:spPr>
          <a:xfrm rot="10800000" flipH="1">
            <a:off x="969062" y="6083349"/>
            <a:ext cx="28597075" cy="8409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Google Shape;95;p1"/>
          <p:cNvSpPr txBox="1"/>
          <p:nvPr/>
        </p:nvSpPr>
        <p:spPr>
          <a:xfrm>
            <a:off x="16024485" y="29444616"/>
            <a:ext cx="14159012" cy="81580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03650" tIns="201825" rIns="403650" bIns="201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98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2 </a:t>
            </a:r>
            <a:endParaRPr sz="529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28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5891600" y="1724387"/>
            <a:ext cx="17549310" cy="321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62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22</a:t>
            </a:r>
            <a:r>
              <a:rPr lang="en-GB" sz="7062" baseline="300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nd</a:t>
            </a:r>
            <a:r>
              <a:rPr lang="en-GB" sz="7062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International Conference on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62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Sustainable Energy Technologies</a:t>
            </a:r>
            <a:endParaRPr dirty="0"/>
          </a:p>
          <a:p>
            <a:pPr lvl="0" algn="ctr"/>
            <a:r>
              <a:rPr lang="en-GB" sz="618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r>
              <a:rPr lang="en-GB" sz="618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618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15</a:t>
            </a:r>
            <a:r>
              <a:rPr lang="en-GB" sz="618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618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August 2026, </a:t>
            </a:r>
            <a:r>
              <a:rPr lang="en-GB" sz="6180" dirty="0">
                <a:solidFill>
                  <a:schemeClr val="dk1"/>
                </a:solidFill>
              </a:rPr>
              <a:t>Kuala Lumpur, Malaysia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AE236A-882D-0558-91D1-5146673ED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7520" y="3829793"/>
            <a:ext cx="4525396" cy="1442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DDF8A3-6B85-F936-35C0-646E7A535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77520" y="1565532"/>
            <a:ext cx="4525396" cy="19452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903F2B-3375-BAED-C6FE-EF005608100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184" r="14176"/>
          <a:stretch>
            <a:fillRect/>
          </a:stretch>
        </p:blipFill>
        <p:spPr>
          <a:xfrm>
            <a:off x="969062" y="875038"/>
            <a:ext cx="3485929" cy="47996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100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Arial Black</vt:lpstr>
      <vt:lpstr>Office 2013 - 2022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Zeny Amante-Roberts</dc:creator>
  <cp:lastModifiedBy>Ziwei Chen (staff)</cp:lastModifiedBy>
  <cp:revision>8</cp:revision>
  <dcterms:created xsi:type="dcterms:W3CDTF">2018-07-04T07:53:13Z</dcterms:created>
  <dcterms:modified xsi:type="dcterms:W3CDTF">2026-04-17T06:07:01Z</dcterms:modified>
</cp:coreProperties>
</file>